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6"/>
  </p:notesMasterIdLst>
  <p:handoutMasterIdLst>
    <p:handoutMasterId r:id="rId177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18" r:id="rId72"/>
    <p:sldId id="419" r:id="rId73"/>
    <p:sldId id="420" r:id="rId74"/>
    <p:sldId id="421" r:id="rId75"/>
    <p:sldId id="264" r:id="rId76"/>
    <p:sldId id="267" r:id="rId77"/>
    <p:sldId id="294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5" r:id="rId91"/>
    <p:sldId id="343" r:id="rId92"/>
    <p:sldId id="347" r:id="rId93"/>
    <p:sldId id="346" r:id="rId94"/>
    <p:sldId id="348" r:id="rId95"/>
    <p:sldId id="349" r:id="rId96"/>
    <p:sldId id="350" r:id="rId97"/>
    <p:sldId id="310" r:id="rId98"/>
    <p:sldId id="311" r:id="rId99"/>
    <p:sldId id="312" r:id="rId100"/>
    <p:sldId id="313" r:id="rId101"/>
    <p:sldId id="299" r:id="rId102"/>
    <p:sldId id="303" r:id="rId103"/>
    <p:sldId id="301" r:id="rId104"/>
    <p:sldId id="395" r:id="rId105"/>
    <p:sldId id="396" r:id="rId106"/>
    <p:sldId id="397" r:id="rId107"/>
    <p:sldId id="300" r:id="rId108"/>
    <p:sldId id="302" r:id="rId109"/>
    <p:sldId id="398" r:id="rId110"/>
    <p:sldId id="399" r:id="rId111"/>
    <p:sldId id="273" r:id="rId112"/>
    <p:sldId id="316" r:id="rId113"/>
    <p:sldId id="315" r:id="rId114"/>
    <p:sldId id="318" r:id="rId115"/>
    <p:sldId id="317" r:id="rId116"/>
    <p:sldId id="314" r:id="rId117"/>
    <p:sldId id="276" r:id="rId118"/>
    <p:sldId id="274" r:id="rId119"/>
    <p:sldId id="275" r:id="rId120"/>
    <p:sldId id="319" r:id="rId121"/>
    <p:sldId id="277" r:id="rId122"/>
    <p:sldId id="320" r:id="rId123"/>
    <p:sldId id="321" r:id="rId124"/>
    <p:sldId id="400" r:id="rId125"/>
    <p:sldId id="265" r:id="rId126"/>
    <p:sldId id="280" r:id="rId127"/>
    <p:sldId id="279" r:id="rId128"/>
    <p:sldId id="281" r:id="rId129"/>
    <p:sldId id="283" r:id="rId130"/>
    <p:sldId id="284" r:id="rId131"/>
    <p:sldId id="285" r:id="rId132"/>
    <p:sldId id="291" r:id="rId133"/>
    <p:sldId id="405" r:id="rId134"/>
    <p:sldId id="286" r:id="rId135"/>
    <p:sldId id="289" r:id="rId136"/>
    <p:sldId id="290" r:id="rId137"/>
    <p:sldId id="288" r:id="rId138"/>
    <p:sldId id="282" r:id="rId139"/>
    <p:sldId id="353" r:id="rId140"/>
    <p:sldId id="354" r:id="rId141"/>
    <p:sldId id="356" r:id="rId142"/>
    <p:sldId id="357" r:id="rId143"/>
    <p:sldId id="362" r:id="rId144"/>
    <p:sldId id="358" r:id="rId145"/>
    <p:sldId id="359" r:id="rId146"/>
    <p:sldId id="364" r:id="rId147"/>
    <p:sldId id="360" r:id="rId148"/>
    <p:sldId id="363" r:id="rId149"/>
    <p:sldId id="365" r:id="rId150"/>
    <p:sldId id="366" r:id="rId151"/>
    <p:sldId id="406" r:id="rId152"/>
    <p:sldId id="361" r:id="rId153"/>
    <p:sldId id="369" r:id="rId154"/>
    <p:sldId id="368" r:id="rId155"/>
    <p:sldId id="370" r:id="rId156"/>
    <p:sldId id="407" r:id="rId157"/>
    <p:sldId id="408" r:id="rId158"/>
    <p:sldId id="373" r:id="rId159"/>
    <p:sldId id="374" r:id="rId160"/>
    <p:sldId id="375" r:id="rId161"/>
    <p:sldId id="377" r:id="rId162"/>
    <p:sldId id="378" r:id="rId163"/>
    <p:sldId id="376" r:id="rId164"/>
    <p:sldId id="381" r:id="rId165"/>
    <p:sldId id="379" r:id="rId166"/>
    <p:sldId id="380" r:id="rId167"/>
    <p:sldId id="352" r:id="rId168"/>
    <p:sldId id="382" r:id="rId169"/>
    <p:sldId id="383" r:id="rId170"/>
    <p:sldId id="384" r:id="rId171"/>
    <p:sldId id="328" r:id="rId172"/>
    <p:sldId id="409" r:id="rId173"/>
    <p:sldId id="410" r:id="rId174"/>
    <p:sldId id="411" r:id="rId17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slide" Target="slides/slide170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notesMaster" Target="notesMasters/notes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80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740032"/>
        <c:axId val="323741568"/>
      </c:lineChart>
      <c:catAx>
        <c:axId val="3237400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3741568"/>
        <c:crosses val="autoZero"/>
        <c:auto val="1"/>
        <c:lblAlgn val="ctr"/>
        <c:lblOffset val="100"/>
        <c:noMultiLvlLbl val="0"/>
      </c:catAx>
      <c:valAx>
        <c:axId val="323741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37400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22062208"/>
        <c:axId val="322063744"/>
      </c:barChart>
      <c:catAx>
        <c:axId val="32206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2063744"/>
        <c:crosses val="autoZero"/>
        <c:auto val="1"/>
        <c:lblAlgn val="ctr"/>
        <c:lblOffset val="100"/>
        <c:noMultiLvlLbl val="0"/>
      </c:catAx>
      <c:valAx>
        <c:axId val="3220637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206220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2481152"/>
        <c:axId val="322483328"/>
      </c:lineChart>
      <c:catAx>
        <c:axId val="322481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22483328"/>
        <c:crosses val="autoZero"/>
        <c:auto val="1"/>
        <c:lblAlgn val="ctr"/>
        <c:lblOffset val="100"/>
        <c:noMultiLvlLbl val="0"/>
      </c:catAx>
      <c:valAx>
        <c:axId val="3224833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24811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948736"/>
        <c:axId val="324950656"/>
      </c:lineChart>
      <c:catAx>
        <c:axId val="324948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24950656"/>
        <c:crosses val="autoZero"/>
        <c:auto val="1"/>
        <c:lblAlgn val="ctr"/>
        <c:lblOffset val="100"/>
        <c:noMultiLvlLbl val="0"/>
      </c:catAx>
      <c:valAx>
        <c:axId val="3249506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49487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024000"/>
        <c:axId val="325026176"/>
      </c:lineChart>
      <c:catAx>
        <c:axId val="325024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25026176"/>
        <c:crosses val="autoZero"/>
        <c:auto val="1"/>
        <c:lblAlgn val="ctr"/>
        <c:lblOffset val="100"/>
        <c:noMultiLvlLbl val="0"/>
      </c:catAx>
      <c:valAx>
        <c:axId val="3250261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250240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071808"/>
        <c:axId val="324073344"/>
      </c:lineChart>
      <c:catAx>
        <c:axId val="3240718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24073344"/>
        <c:crosses val="autoZero"/>
        <c:auto val="1"/>
        <c:lblAlgn val="ctr"/>
        <c:lblOffset val="1000"/>
        <c:noMultiLvlLbl val="0"/>
      </c:catAx>
      <c:valAx>
        <c:axId val="324073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40718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70812928"/>
        <c:axId val="170814464"/>
      </c:barChart>
      <c:catAx>
        <c:axId val="170812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70814464"/>
        <c:crosses val="autoZero"/>
        <c:auto val="1"/>
        <c:lblAlgn val="ctr"/>
        <c:lblOffset val="100"/>
        <c:noMultiLvlLbl val="0"/>
      </c:catAx>
      <c:valAx>
        <c:axId val="1708144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081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70889600"/>
        <c:axId val="170891136"/>
      </c:barChart>
      <c:catAx>
        <c:axId val="17088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70891136"/>
        <c:crosses val="autoZero"/>
        <c:auto val="1"/>
        <c:lblAlgn val="ctr"/>
        <c:lblOffset val="100"/>
        <c:noMultiLvlLbl val="0"/>
      </c:catAx>
      <c:valAx>
        <c:axId val="1708911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708896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21898752"/>
        <c:axId val="321904640"/>
      </c:barChart>
      <c:catAx>
        <c:axId val="32189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1904640"/>
        <c:crosses val="autoZero"/>
        <c:auto val="1"/>
        <c:lblAlgn val="ctr"/>
        <c:lblOffset val="100"/>
        <c:noMultiLvlLbl val="0"/>
      </c:catAx>
      <c:valAx>
        <c:axId val="3219046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18987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1959040"/>
        <c:axId val="321960960"/>
      </c:lineChart>
      <c:catAx>
        <c:axId val="32195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1960960"/>
        <c:crosses val="autoZero"/>
        <c:auto val="1"/>
        <c:lblAlgn val="ctr"/>
        <c:lblOffset val="100"/>
        <c:noMultiLvlLbl val="0"/>
      </c:catAx>
      <c:valAx>
        <c:axId val="3219609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19590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21679360"/>
        <c:axId val="321680896"/>
      </c:barChart>
      <c:catAx>
        <c:axId val="32167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1680896"/>
        <c:crosses val="autoZero"/>
        <c:auto val="1"/>
        <c:lblAlgn val="ctr"/>
        <c:lblOffset val="100"/>
        <c:noMultiLvlLbl val="0"/>
      </c:catAx>
      <c:valAx>
        <c:axId val="3216808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16793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21709952"/>
        <c:axId val="321711488"/>
      </c:barChart>
      <c:catAx>
        <c:axId val="321709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1711488"/>
        <c:crosses val="autoZero"/>
        <c:auto val="1"/>
        <c:lblAlgn val="ctr"/>
        <c:lblOffset val="100"/>
        <c:noMultiLvlLbl val="0"/>
      </c:catAx>
      <c:valAx>
        <c:axId val="3217114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17099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2311296"/>
        <c:axId val="322312832"/>
      </c:lineChart>
      <c:catAx>
        <c:axId val="322311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22312832"/>
        <c:crosses val="autoZero"/>
        <c:auto val="1"/>
        <c:lblAlgn val="ctr"/>
        <c:lblOffset val="100"/>
        <c:noMultiLvlLbl val="0"/>
      </c:catAx>
      <c:valAx>
        <c:axId val="3223128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223112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23.08.2021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3.png"/><Relationship Id="rId5" Type="http://schemas.openxmlformats.org/officeDocument/2006/relationships/image" Target="../media/image135.svg"/><Relationship Id="rId4" Type="http://schemas.openxmlformats.org/officeDocument/2006/relationships/image" Target="../media/image34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6.png"/><Relationship Id="rId5" Type="http://schemas.openxmlformats.org/officeDocument/2006/relationships/image" Target="../media/image141.svg"/><Relationship Id="rId4" Type="http://schemas.openxmlformats.org/officeDocument/2006/relationships/image" Target="../media/image3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7.png"/><Relationship Id="rId7" Type="http://schemas.openxmlformats.org/officeDocument/2006/relationships/image" Target="../media/image349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51.png"/><Relationship Id="rId5" Type="http://schemas.openxmlformats.org/officeDocument/2006/relationships/image" Target="../media/image348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5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52.png"/><Relationship Id="rId7" Type="http://schemas.openxmlformats.org/officeDocument/2006/relationships/image" Target="../media/image35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3.png"/><Relationship Id="rId4" Type="http://schemas.openxmlformats.org/officeDocument/2006/relationships/image" Target="../media/image155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6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8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62.png"/><Relationship Id="rId5" Type="http://schemas.openxmlformats.org/officeDocument/2006/relationships/image" Target="../media/image173.svg"/><Relationship Id="rId4" Type="http://schemas.openxmlformats.org/officeDocument/2006/relationships/image" Target="../media/image361.png"/><Relationship Id="rId9" Type="http://schemas.openxmlformats.org/officeDocument/2006/relationships/image" Target="../media/image177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5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9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4.png"/><Relationship Id="rId3" Type="http://schemas.openxmlformats.org/officeDocument/2006/relationships/image" Target="../media/image16.png"/><Relationship Id="rId7" Type="http://schemas.openxmlformats.org/officeDocument/2006/relationships/image" Target="../media/image371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73.png"/><Relationship Id="rId5" Type="http://schemas.openxmlformats.org/officeDocument/2006/relationships/image" Target="../media/image17.png"/><Relationship Id="rId15" Type="http://schemas.openxmlformats.org/officeDocument/2006/relationships/image" Target="../media/image375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72.png"/><Relationship Id="rId14" Type="http://schemas.openxmlformats.org/officeDocument/2006/relationships/image" Target="../media/image211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6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82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9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81.png"/><Relationship Id="rId4" Type="http://schemas.openxmlformats.org/officeDocument/2006/relationships/image" Target="../media/image378.png"/><Relationship Id="rId9" Type="http://schemas.openxmlformats.org/officeDocument/2006/relationships/image" Target="../media/image223.sv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5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6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9.png"/><Relationship Id="rId4" Type="http://schemas.openxmlformats.org/officeDocument/2006/relationships/image" Target="../media/image239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91.png"/><Relationship Id="rId5" Type="http://schemas.openxmlformats.org/officeDocument/2006/relationships/image" Target="../media/image243.svg"/><Relationship Id="rId4" Type="http://schemas.openxmlformats.org/officeDocument/2006/relationships/image" Target="../media/image39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4.png"/><Relationship Id="rId5" Type="http://schemas.openxmlformats.org/officeDocument/2006/relationships/image" Target="../media/image249.svg"/><Relationship Id="rId4" Type="http://schemas.openxmlformats.org/officeDocument/2006/relationships/image" Target="../media/image393.png"/><Relationship Id="rId9" Type="http://schemas.openxmlformats.org/officeDocument/2006/relationships/image" Target="../media/image253.sv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8.png"/><Relationship Id="rId5" Type="http://schemas.openxmlformats.org/officeDocument/2006/relationships/image" Target="../media/image241.svg"/><Relationship Id="rId4" Type="http://schemas.openxmlformats.org/officeDocument/2006/relationships/image" Target="../media/image389.png"/><Relationship Id="rId9" Type="http://schemas.openxmlformats.org/officeDocument/2006/relationships/image" Target="../media/image261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9.png"/><Relationship Id="rId9" Type="http://schemas.openxmlformats.org/officeDocument/2006/relationships/image" Target="../media/image2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5.png"/><Relationship Id="rId5" Type="http://schemas.openxmlformats.org/officeDocument/2006/relationships/image" Target="../media/image67.svg"/><Relationship Id="rId4" Type="http://schemas.openxmlformats.org/officeDocument/2006/relationships/image" Target="../media/image302.png"/><Relationship Id="rId9" Type="http://schemas.openxmlformats.org/officeDocument/2006/relationships/image" Target="../media/image88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401.png"/><Relationship Id="rId3" Type="http://schemas.openxmlformats.org/officeDocument/2006/relationships/image" Target="../media/image304.png"/><Relationship Id="rId7" Type="http://schemas.openxmlformats.org/officeDocument/2006/relationships/image" Target="../media/image305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3.png"/><Relationship Id="rId5" Type="http://schemas.openxmlformats.org/officeDocument/2006/relationships/image" Target="../media/image354.png"/><Relationship Id="rId15" Type="http://schemas.openxmlformats.org/officeDocument/2006/relationships/image" Target="../media/image402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400.png"/><Relationship Id="rId14" Type="http://schemas.openxmlformats.org/officeDocument/2006/relationships/image" Target="../media/image271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3.png"/><Relationship Id="rId7" Type="http://schemas.openxmlformats.org/officeDocument/2006/relationships/image" Target="../media/image404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6.png"/><Relationship Id="rId5" Type="http://schemas.openxmlformats.org/officeDocument/2006/relationships/image" Target="../media/image379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7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8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1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4.png"/><Relationship Id="rId5" Type="http://schemas.openxmlformats.org/officeDocument/2006/relationships/image" Target="../media/image333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4.png"/><Relationship Id="rId7" Type="http://schemas.openxmlformats.org/officeDocument/2006/relationships/image" Target="../media/image4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3.png"/><Relationship Id="rId4" Type="http://schemas.openxmlformats.org/officeDocument/2006/relationships/image" Target="../media/image30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9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6.png"/><Relationship Id="rId5" Type="http://schemas.openxmlformats.org/officeDocument/2006/relationships/image" Target="../media/image417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97.png"/><Relationship Id="rId14" Type="http://schemas.openxmlformats.org/officeDocument/2006/relationships/image" Target="../media/image311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5.png"/><Relationship Id="rId3" Type="http://schemas.openxmlformats.org/officeDocument/2006/relationships/image" Target="../media/image420.png"/><Relationship Id="rId7" Type="http://schemas.openxmlformats.org/officeDocument/2006/relationships/image" Target="../media/image422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4.png"/><Relationship Id="rId5" Type="http://schemas.openxmlformats.org/officeDocument/2006/relationships/image" Target="../media/image421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3.png"/><Relationship Id="rId14" Type="http://schemas.openxmlformats.org/officeDocument/2006/relationships/image" Target="../media/image323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6.png"/><Relationship Id="rId7" Type="http://schemas.openxmlformats.org/officeDocument/2006/relationships/image" Target="../media/image42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8.png"/><Relationship Id="rId5" Type="http://schemas.openxmlformats.org/officeDocument/2006/relationships/image" Target="../media/image418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6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32.png"/><Relationship Id="rId18" Type="http://schemas.openxmlformats.org/officeDocument/2006/relationships/image" Target="../media/image338.svg"/><Relationship Id="rId3" Type="http://schemas.openxmlformats.org/officeDocument/2006/relationships/image" Target="../media/image396.png"/><Relationship Id="rId7" Type="http://schemas.openxmlformats.org/officeDocument/2006/relationships/image" Target="../media/image430.png"/><Relationship Id="rId12" Type="http://schemas.openxmlformats.org/officeDocument/2006/relationships/image" Target="../media/image237.svg"/><Relationship Id="rId17" Type="http://schemas.openxmlformats.org/officeDocument/2006/relationships/image" Target="../media/image43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7.png"/><Relationship Id="rId5" Type="http://schemas.openxmlformats.org/officeDocument/2006/relationships/image" Target="../media/image429.png"/><Relationship Id="rId15" Type="http://schemas.openxmlformats.org/officeDocument/2006/relationships/image" Target="../media/image433.png"/><Relationship Id="rId10" Type="http://schemas.openxmlformats.org/officeDocument/2006/relationships/image" Target="../media/image332.svg"/><Relationship Id="rId19" Type="http://schemas.openxmlformats.org/officeDocument/2006/relationships/image" Target="../media/image435.png"/><Relationship Id="rId4" Type="http://schemas.openxmlformats.org/officeDocument/2006/relationships/image" Target="../media/image255.svg"/><Relationship Id="rId9" Type="http://schemas.openxmlformats.org/officeDocument/2006/relationships/image" Target="../media/image431.png"/><Relationship Id="rId14" Type="http://schemas.openxmlformats.org/officeDocument/2006/relationships/image" Target="../media/image334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94.png"/><Relationship Id="rId7" Type="http://schemas.openxmlformats.org/officeDocument/2006/relationships/image" Target="../media/image299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8.png"/><Relationship Id="rId5" Type="http://schemas.openxmlformats.org/officeDocument/2006/relationships/image" Target="../media/image43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300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6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9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30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8.png"/><Relationship Id="rId4" Type="http://schemas.openxmlformats.org/officeDocument/2006/relationships/image" Target="../media/image342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9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40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42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94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3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5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6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7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311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3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311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3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2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45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11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313.png"/><Relationship Id="rId4" Type="http://schemas.openxmlformats.org/officeDocument/2006/relationships/image" Target="../media/image451.png"/><Relationship Id="rId9" Type="http://schemas.openxmlformats.org/officeDocument/2006/relationships/image" Target="../media/image27.sv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6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5.png"/><Relationship Id="rId5" Type="http://schemas.openxmlformats.org/officeDocument/2006/relationships/image" Target="../media/image293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4.png"/><Relationship Id="rId14" Type="http://schemas.openxmlformats.org/officeDocument/2006/relationships/image" Target="../media/image379.sv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4" Type="http://schemas.openxmlformats.org/officeDocument/2006/relationships/image" Target="../media/image25.sv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4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3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6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304.png"/><Relationship Id="rId3" Type="http://schemas.openxmlformats.org/officeDocument/2006/relationships/image" Target="../media/image325.png"/><Relationship Id="rId7" Type="http://schemas.openxmlformats.org/officeDocument/2006/relationships/image" Target="../media/image45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60.png"/><Relationship Id="rId5" Type="http://schemas.openxmlformats.org/officeDocument/2006/relationships/image" Target="../media/image293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9.png"/><Relationship Id="rId14" Type="http://schemas.openxmlformats.org/officeDocument/2006/relationships/image" Target="../media/image7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3.png"/><Relationship Id="rId4" Type="http://schemas.openxmlformats.org/officeDocument/2006/relationships/image" Target="../media/image391.sv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6.png"/><Relationship Id="rId5" Type="http://schemas.openxmlformats.org/officeDocument/2006/relationships/image" Target="../media/image397.svg"/><Relationship Id="rId4" Type="http://schemas.openxmlformats.org/officeDocument/2006/relationships/image" Target="../media/image465.pn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303.png"/><Relationship Id="rId18" Type="http://schemas.openxmlformats.org/officeDocument/2006/relationships/image" Target="../media/image7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67.svg"/><Relationship Id="rId17" Type="http://schemas.openxmlformats.org/officeDocument/2006/relationships/image" Target="../media/image30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302.png"/><Relationship Id="rId5" Type="http://schemas.openxmlformats.org/officeDocument/2006/relationships/image" Target="../media/image299.png"/><Relationship Id="rId15" Type="http://schemas.openxmlformats.org/officeDocument/2006/relationships/image" Target="../media/image30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4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5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97.png"/><Relationship Id="rId4" Type="http://schemas.openxmlformats.org/officeDocument/2006/relationships/image" Target="../media/image293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11.png"/><Relationship Id="rId7" Type="http://schemas.openxmlformats.org/officeDocument/2006/relationships/image" Target="../media/image3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312.png"/><Relationship Id="rId4" Type="http://schemas.openxmlformats.org/officeDocument/2006/relationships/image" Target="../media/image25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4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302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8.png"/><Relationship Id="rId5" Type="http://schemas.openxmlformats.org/officeDocument/2006/relationships/image" Target="../media/image2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21.jpeg"/><Relationship Id="rId4" Type="http://schemas.openxmlformats.org/officeDocument/2006/relationships/image" Target="../media/image3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2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3.png"/><Relationship Id="rId4" Type="http://schemas.openxmlformats.org/officeDocument/2006/relationships/image" Target="../media/image94.svg"/><Relationship Id="rId9" Type="http://schemas.openxmlformats.org/officeDocument/2006/relationships/image" Target="../media/image32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30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9.png"/><Relationship Id="rId4" Type="http://schemas.openxmlformats.org/officeDocument/2006/relationships/image" Target="../media/image326.png"/><Relationship Id="rId9" Type="http://schemas.openxmlformats.org/officeDocument/2006/relationships/image" Target="../media/image105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3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3.png"/><Relationship Id="rId4" Type="http://schemas.openxmlformats.org/officeDocument/2006/relationships/image" Target="../media/image329.png"/><Relationship Id="rId9" Type="http://schemas.openxmlformats.org/officeDocument/2006/relationships/image" Target="../media/image113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6.png"/><Relationship Id="rId7" Type="http://schemas.openxmlformats.org/officeDocument/2006/relationships/image" Target="../media/image33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7.png"/><Relationship Id="rId5" Type="http://schemas.openxmlformats.org/officeDocument/2006/relationships/image" Target="../media/image32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9.png"/><Relationship Id="rId5" Type="http://schemas.openxmlformats.org/officeDocument/2006/relationships/image" Target="../media/image125.svg"/><Relationship Id="rId4" Type="http://schemas.openxmlformats.org/officeDocument/2006/relationships/image" Target="../media/image338.png"/><Relationship Id="rId9" Type="http://schemas.openxmlformats.org/officeDocument/2006/relationships/image" Target="../media/image129.sv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Push / Pop are major methods to handle the data.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12360</Words>
  <Application>Microsoft Office PowerPoint</Application>
  <PresentationFormat>ユーザー設定</PresentationFormat>
  <Paragraphs>2700</Paragraphs>
  <Slides>170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170</vt:i4>
      </vt:variant>
    </vt:vector>
  </HeadingPairs>
  <TitlesOfParts>
    <vt:vector size="175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1023</cp:revision>
  <dcterms:created xsi:type="dcterms:W3CDTF">2018-06-24T09:54:07Z</dcterms:created>
  <dcterms:modified xsi:type="dcterms:W3CDTF">2021-08-24T04:52:22Z</dcterms:modified>
</cp:coreProperties>
</file>